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1930" y="19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>
            <a:extLst>
              <a:ext uri="{FF2B5EF4-FFF2-40B4-BE49-F238E27FC236}">
                <a16:creationId xmlns:a16="http://schemas.microsoft.com/office/drawing/2014/main" id="{D7E84364-5A99-4293-B7A7-D8FB1FA74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050" name="AutoShape 2">
            <a:extLst>
              <a:ext uri="{FF2B5EF4-FFF2-40B4-BE49-F238E27FC236}">
                <a16:creationId xmlns:a16="http://schemas.microsoft.com/office/drawing/2014/main" id="{44CCA5F4-57D1-4AA2-870E-610295A6D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051" name="AutoShape 3">
            <a:extLst>
              <a:ext uri="{FF2B5EF4-FFF2-40B4-BE49-F238E27FC236}">
                <a16:creationId xmlns:a16="http://schemas.microsoft.com/office/drawing/2014/main" id="{FCAE73D9-8737-4404-AA70-196109ABE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052" name="AutoShape 4">
            <a:extLst>
              <a:ext uri="{FF2B5EF4-FFF2-40B4-BE49-F238E27FC236}">
                <a16:creationId xmlns:a16="http://schemas.microsoft.com/office/drawing/2014/main" id="{5DE212A8-F623-47D3-B48F-F4CF6B88A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A88E2B5D-191C-4196-A9C9-25BADC7958B0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1950" cy="12485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C60AFB32-609F-4500-8C58-D7BB8C1EDAE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8463" cy="410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78BE3A26-8354-4158-86B1-73EBE822B84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8AC7AB51-3AA3-4C0A-B150-73120F24F0C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D09A56-6F88-4E55-80DB-41A2342878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F60BE69-003F-4DDC-90CB-1B527D1270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DE118AE-18B0-4A38-B058-5093FFBB01D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CC6BBD1-613B-42A2-A876-0B3EE5CFA9C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89E34F4-5314-410B-80A0-1FBFDBB137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EB6D7F1-7B45-4978-9107-3721F6F99C3C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530375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FEFC10-B55B-4EAD-8648-1FAE86964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0B3569F-1983-4602-8B4D-25B1E55584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1445F91-2466-4EEC-B580-6C02C19D6D2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1DD31FF-4CE1-4DCA-B42B-196CF68D27B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D057A29-6347-49F7-9D12-8AEA6E6A8E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D8E6FFB-6292-4D60-9C75-76A1FD116003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034370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98D8507-027F-4A16-AFCC-4C61DD5165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67288" y="366713"/>
            <a:ext cx="1539875" cy="7793037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9820FE2-23EB-4FD2-983C-802DCEEA73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1988" cy="779303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14F7098-2F7B-4393-BD47-196FFF3638A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F9B9DC4-5E51-48CA-881E-9CA2DF7FCAB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8F49CA6-9BE3-48E2-A4B9-FBDBA822C7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77D9BAC-349B-4FBD-8E59-0E23A3D2E62C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374154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B14F73-AF66-43FC-961B-BD49DBE05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66713"/>
            <a:ext cx="6164263" cy="151606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1FF9A31-965F-46F7-8EFC-E72398D58002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342900" y="8326438"/>
            <a:ext cx="1592263" cy="627062"/>
          </a:xfrm>
        </p:spPr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785FA91-ADEF-4007-9045-9205CF3B3BC4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2343150" y="8326438"/>
            <a:ext cx="2163763" cy="627062"/>
          </a:xfrm>
        </p:spPr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1CC8473-880A-416A-920C-35004D806EBC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914900" y="8326438"/>
            <a:ext cx="1592263" cy="627062"/>
          </a:xfrm>
        </p:spPr>
        <p:txBody>
          <a:bodyPr/>
          <a:lstStyle>
            <a:lvl1pPr>
              <a:defRPr/>
            </a:lvl1pPr>
          </a:lstStyle>
          <a:p>
            <a:fld id="{591A0839-6EB1-4DCB-B0B5-CD559A4B1427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487370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Rubrik, innehåll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FAF080-9A2D-42F2-BCE1-1357F1636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66713"/>
            <a:ext cx="6164263" cy="151606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30AB723-726E-4CAB-83F2-7B0C23AC11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5138" cy="602615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229D243-CD3B-4F4F-BF32-DF9B2723BD4C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3500438" y="2133600"/>
            <a:ext cx="3006725" cy="293687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E29EFB97-F453-4ADF-8214-FA320FA7758C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3500438" y="5222875"/>
            <a:ext cx="3006725" cy="293687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B9B3D08D-DFFA-4B34-B335-A841C26828B3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342900" y="8326438"/>
            <a:ext cx="1592263" cy="627062"/>
          </a:xfrm>
        </p:spPr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sidfot 6">
            <a:extLst>
              <a:ext uri="{FF2B5EF4-FFF2-40B4-BE49-F238E27FC236}">
                <a16:creationId xmlns:a16="http://schemas.microsoft.com/office/drawing/2014/main" id="{7AA44769-BA18-45D2-8AB2-62C9D9AC7AC4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2343150" y="8326438"/>
            <a:ext cx="2163763" cy="627062"/>
          </a:xfrm>
        </p:spPr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2A28F68A-2B30-4EE9-88E8-7ED5F5C6445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914900" y="8326438"/>
            <a:ext cx="1592263" cy="627062"/>
          </a:xfrm>
        </p:spPr>
        <p:txBody>
          <a:bodyPr/>
          <a:lstStyle>
            <a:lvl1pPr>
              <a:defRPr/>
            </a:lvl1pPr>
          </a:lstStyle>
          <a:p>
            <a:fld id="{83B492EA-78C3-4276-ADD9-1FF2A5FE06A8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608390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6C42F41-64C1-49F7-9DE8-38E6D0269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6C84A1B-8BD0-4F76-971C-A6FC6E1E4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1945E8A-B925-4B50-A49C-ACECD5A2924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8D50272-3C87-4ED5-AF20-F314ABFE544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0AF3C46-380C-4ECD-8C67-F55B34B0B7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0B13534-86B3-48E4-8F89-DA5F1E73422A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184856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2810C5-B49B-4C36-A568-C793895F5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83EE17D-3779-4B1E-BBD1-F8EBFBB55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6E27E62-CC7A-4BF0-BFC8-FF550F2B875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2829A0C-1117-42A8-AA5D-14E1CC7D493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6DB2919-3192-48DD-96C1-7B5FD55874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AAD60FA-6050-4FE5-9EE3-F018728B32F4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31276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7879A0-2F97-40CC-96E1-2F265D448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B514BBD-3597-4468-9B9E-01DF052C38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5138" cy="602615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3D93B21-C76F-42F8-B5DB-8EA4ACD65B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00438" y="2133600"/>
            <a:ext cx="3006725" cy="602615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7826712-909B-40D3-B0D8-954BB81CC66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4BDB414-364A-44AC-AC1B-553EA8983E2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B98203F-7EDD-4292-86BA-7F82AA72B4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6A8B2E6-7359-4356-81F5-019A52205608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422176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37AC74-EF7B-4B47-A0AD-5032E35E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B258BB1-AFB6-48E2-B626-899BDA332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D43E22C-C7A3-478D-B9CC-6E6FC4D00F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17C70A0-5F4E-4E25-A1AF-863392A016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15278D3-91CC-4A44-B784-5A8AB48D58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A5F1BE6-13F8-4BB3-82E2-4E26F14D582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15A7A5EC-7408-4237-9998-C13BE5C65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390058F-027C-43AD-AD35-F3356B4F28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9CBB8A4-A242-41BB-BF31-5AE8B71B1033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28820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638B74-9AA5-4F86-BD7F-D50567A3A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7051468-DF9D-4FB6-B0C3-FEE30E757F5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D772013-30DE-4DAF-83B4-21FD6A01CF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10A101F-A9A7-4F56-8DE2-5781B73DBB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E2B0F1F-3977-4330-9210-FD31602421EF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712903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68D79EE-E5CD-43C3-988C-F39B8605EFE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D03C964-B31F-4AA4-891C-9E0789A56A5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F759EC0-209D-4497-955B-B99AAD45F2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E51E5DB-99D8-49B0-8E92-A620ADFA52BC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489491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E2D7DE-507D-4CBB-A0A4-9428B24D0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BC7E81C-7784-4615-8E26-E64D7BC01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60193B3-010E-4AEC-BF5F-001BD6A580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518DD64-3FDC-47D9-854A-438A60E6641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370D4B3-63CC-4368-8915-15D497AFA1A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0DE8EA5-362F-4A05-87D9-1B84EBA0A8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1EAE377-4090-446A-9036-500356B01AE1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505862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17F7976-C997-4BDF-9319-AD4DCED8A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25B3B07-2E63-42AA-82BD-0766E2994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323AAC0-2755-4DF9-99E2-4E2D01DD24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01DCD5E-9DEF-4F78-855C-8BB42459426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71ED590-3058-4DD5-A738-A47722DA5A8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6C8BE2C-DC65-4DAE-B994-0E4BCF1082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B1997E-AFA8-4CA9-ABD7-8C19028F2C7E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186242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CD17CC05-E23A-4845-B3DA-6440B7D74F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64263" cy="151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/>
              <a:t>Klicka för att redigera rubriktextens format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F9D1C3F0-B4A4-4EC5-B70C-1FDEF9EDD0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64263" cy="602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/>
              <a:t>Klicka för att redigera dispositionstextens format</a:t>
            </a:r>
          </a:p>
          <a:p>
            <a:pPr lvl="1"/>
            <a:r>
              <a:rPr lang="en-GB" altLang="sv-SE"/>
              <a:t>Andra dispositionsnivån</a:t>
            </a:r>
          </a:p>
          <a:p>
            <a:pPr lvl="2"/>
            <a:r>
              <a:rPr lang="en-GB" altLang="sv-SE"/>
              <a:t>Tredje dispositionsnivån</a:t>
            </a:r>
          </a:p>
          <a:p>
            <a:pPr lvl="3"/>
            <a:r>
              <a:rPr lang="en-GB" altLang="sv-SE"/>
              <a:t>Fjärde dispositionsnivån</a:t>
            </a:r>
          </a:p>
          <a:p>
            <a:pPr lvl="4"/>
            <a:r>
              <a:rPr lang="en-GB" altLang="sv-SE"/>
              <a:t>Femte dispositionsnivån</a:t>
            </a:r>
          </a:p>
          <a:p>
            <a:pPr lvl="4"/>
            <a:r>
              <a:rPr lang="en-GB" altLang="sv-SE"/>
              <a:t>Sjätte dispositionsnivån</a:t>
            </a:r>
          </a:p>
          <a:p>
            <a:pPr lvl="4"/>
            <a:r>
              <a:rPr lang="en-GB" altLang="sv-SE"/>
              <a:t>Sjunde dispositionsnivån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70E5B18-AB93-476E-93E0-B0C6B32AA45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42900" y="8326438"/>
            <a:ext cx="1592263" cy="62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sv-SE" altLang="sv-SE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0EE5439-E067-4BC8-A78D-1C518B23DF13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2343150" y="8326438"/>
            <a:ext cx="2163763" cy="62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sv-SE" altLang="sv-S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D9491A1-9FB9-40B5-9905-03010592E5A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914900" y="8326438"/>
            <a:ext cx="1592263" cy="62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4080376C-65D1-44B0-9CE6-D93870AF20D3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jpeg"/><Relationship Id="rId7" Type="http://schemas.openxmlformats.org/officeDocument/2006/relationships/hyperlink" Target="https://sv.wikipedia.org/wiki/Fil:20140817_J%C3%A4rvs%C3%B6_klack_H%C3%A4lsingland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418250E0-6BC4-4ECE-B760-1DCC38FF41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663" y="4667250"/>
            <a:ext cx="3294062" cy="1154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br>
              <a:rPr lang="sv-SE" altLang="sv-SE" sz="4000"/>
            </a:br>
            <a:endParaRPr lang="sv-SE" altLang="sv-SE" sz="4000"/>
          </a:p>
        </p:txBody>
      </p:sp>
      <p:sp>
        <p:nvSpPr>
          <p:cNvPr id="3074" name="Text Box 2">
            <a:extLst>
              <a:ext uri="{FF2B5EF4-FFF2-40B4-BE49-F238E27FC236}">
                <a16:creationId xmlns:a16="http://schemas.microsoft.com/office/drawing/2014/main" id="{FBC65E08-6691-40A1-8062-E549151A2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812" y="395536"/>
            <a:ext cx="6264548" cy="892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endParaRPr lang="sv-SE" altLang="sv-SE" sz="1400" b="1" dirty="0"/>
          </a:p>
          <a:p>
            <a:pPr algn="ctr">
              <a:buClrTx/>
              <a:buFontTx/>
              <a:buNone/>
            </a:pPr>
            <a:r>
              <a:rPr lang="sv-SE" altLang="sv-SE" b="1" dirty="0"/>
              <a:t>PROGRAM															</a:t>
            </a:r>
          </a:p>
          <a:p>
            <a:pPr>
              <a:buClrTx/>
              <a:buFontTx/>
              <a:buNone/>
            </a:pPr>
            <a:r>
              <a:rPr lang="sv-SE" altLang="sv-SE" sz="1400" b="1" dirty="0"/>
              <a:t>Unionen-Veteranerna i Sandviken</a:t>
            </a:r>
          </a:p>
          <a:p>
            <a:pPr>
              <a:buClrTx/>
              <a:buFontTx/>
              <a:buNone/>
            </a:pPr>
            <a:r>
              <a:rPr lang="sv-SE" altLang="sv-SE" sz="1400" b="1" dirty="0"/>
              <a:t>Heldagsutflykt till Järvsö onsdagen den 28 augusti 2019</a:t>
            </a:r>
          </a:p>
          <a:p>
            <a:pPr>
              <a:buClrTx/>
              <a:buFontTx/>
              <a:buNone/>
            </a:pPr>
            <a:endParaRPr lang="sv-SE" altLang="sv-SE" sz="1200" dirty="0"/>
          </a:p>
          <a:p>
            <a:endParaRPr lang="sv-SE" altLang="sv-SE" sz="1400" b="1" dirty="0"/>
          </a:p>
          <a:p>
            <a:r>
              <a:rPr lang="sv-SE" altLang="sv-SE" sz="1400" b="1" dirty="0"/>
              <a:t>Upphämtning - Gunnars buss</a:t>
            </a:r>
          </a:p>
          <a:p>
            <a:endParaRPr lang="sv-SE" altLang="sv-SE" sz="1400" dirty="0"/>
          </a:p>
          <a:p>
            <a:r>
              <a:rPr lang="sv-SE" altLang="sv-SE" sz="1400" dirty="0"/>
              <a:t>07.45			Hantverkarbacken       </a:t>
            </a:r>
          </a:p>
          <a:p>
            <a:r>
              <a:rPr lang="sv-SE" altLang="sv-SE" sz="1400" dirty="0"/>
              <a:t>07.50			Sveavägen</a:t>
            </a:r>
          </a:p>
          <a:p>
            <a:r>
              <a:rPr lang="sv-SE" altLang="sv-SE" sz="1400" dirty="0"/>
              <a:t>08.00			Torget</a:t>
            </a:r>
          </a:p>
          <a:p>
            <a:endParaRPr lang="sv-SE" altLang="sv-SE" sz="1400" dirty="0"/>
          </a:p>
          <a:p>
            <a:r>
              <a:rPr lang="sv-SE" altLang="sv-SE" sz="1400" b="1" dirty="0"/>
              <a:t>08.00			Avresa från Sandviken</a:t>
            </a:r>
          </a:p>
          <a:p>
            <a:endParaRPr lang="sv-SE" altLang="sv-SE" sz="1400" b="1" dirty="0"/>
          </a:p>
          <a:p>
            <a:r>
              <a:rPr lang="sv-SE" altLang="sv-SE" sz="1400" b="1" dirty="0"/>
              <a:t>10.15 ca		Ankomst Rovdjurscentret i Järvsö  </a:t>
            </a:r>
          </a:p>
          <a:p>
            <a:r>
              <a:rPr lang="sv-SE" altLang="sv-SE" sz="1400" dirty="0"/>
              <a:t>10.30			Kaffe och smörgås</a:t>
            </a:r>
          </a:p>
          <a:p>
            <a:r>
              <a:rPr lang="sv-SE" altLang="sv-SE" sz="1400" dirty="0"/>
              <a:t>11.00			Guidad tur i centret</a:t>
            </a:r>
          </a:p>
          <a:p>
            <a:endParaRPr lang="sv-SE" altLang="sv-SE" sz="1400" dirty="0"/>
          </a:p>
          <a:p>
            <a:endParaRPr lang="sv-SE" altLang="sv-SE" sz="1400" b="1" dirty="0"/>
          </a:p>
          <a:p>
            <a:endParaRPr lang="sv-SE" altLang="sv-SE" sz="1400" b="1" dirty="0"/>
          </a:p>
          <a:p>
            <a:r>
              <a:rPr lang="sv-SE" altLang="sv-SE" sz="1400" b="1" dirty="0"/>
              <a:t>12.00 		Vidare till </a:t>
            </a:r>
            <a:r>
              <a:rPr lang="sv-SE" altLang="sv-SE" sz="1400" b="1" dirty="0" err="1"/>
              <a:t>Stenegård</a:t>
            </a:r>
            <a:endParaRPr lang="sv-SE" altLang="sv-SE" sz="1400" b="1" dirty="0"/>
          </a:p>
          <a:p>
            <a:r>
              <a:rPr lang="sv-SE" altLang="sv-SE" sz="1400" dirty="0"/>
              <a:t>				Lunchbuffé i Gårdsrestaurangen</a:t>
            </a:r>
          </a:p>
          <a:p>
            <a:r>
              <a:rPr lang="sv-SE" altLang="sv-SE" sz="1400" dirty="0"/>
              <a:t>				Besök i Lill-Babs museum</a:t>
            </a:r>
          </a:p>
          <a:p>
            <a:r>
              <a:rPr lang="sv-SE" altLang="sv-SE" sz="1400" dirty="0"/>
              <a:t>				Hantverksbutiker, bageri, </a:t>
            </a:r>
          </a:p>
          <a:p>
            <a:r>
              <a:rPr lang="sv-SE" altLang="sv-SE" sz="1400" dirty="0"/>
              <a:t>				Besökscentrum för Världsarvet </a:t>
            </a:r>
          </a:p>
          <a:p>
            <a:r>
              <a:rPr lang="sv-SE" altLang="sv-SE" sz="1400" dirty="0"/>
              <a:t>				Hälsingegårdar, trädgård och örtagård.</a:t>
            </a:r>
          </a:p>
          <a:p>
            <a:r>
              <a:rPr lang="sv-SE" altLang="sv-SE" sz="1400" dirty="0"/>
              <a:t>				I trädgårdscaféet finns möjlighet att köpa en kopp</a:t>
            </a:r>
          </a:p>
          <a:p>
            <a:r>
              <a:rPr lang="sv-SE" altLang="sv-SE" sz="1400" dirty="0"/>
              <a:t>				kaffe eller glass m </a:t>
            </a:r>
            <a:r>
              <a:rPr lang="sv-SE" altLang="sv-SE" sz="1400" dirty="0" err="1"/>
              <a:t>m</a:t>
            </a:r>
            <a:r>
              <a:rPr lang="sv-SE" altLang="sv-SE" sz="1400" dirty="0"/>
              <a:t> innan hemresa, då vi inte planerat</a:t>
            </a:r>
          </a:p>
          <a:p>
            <a:r>
              <a:rPr lang="sv-SE" altLang="sv-SE" sz="1400" dirty="0"/>
              <a:t>				något ytterligare stopp.</a:t>
            </a:r>
          </a:p>
          <a:p>
            <a:endParaRPr lang="sv-SE" altLang="sv-SE" sz="1400" b="1" dirty="0"/>
          </a:p>
          <a:p>
            <a:r>
              <a:rPr lang="sv-SE" altLang="sv-SE" sz="1400" b="1" dirty="0"/>
              <a:t>15.00 Ca		Avresa från Järvsö</a:t>
            </a:r>
          </a:p>
          <a:p>
            <a:endParaRPr lang="sv-SE" altLang="sv-SE" sz="1200" dirty="0"/>
          </a:p>
          <a:p>
            <a:pPr>
              <a:buClrTx/>
              <a:buFontTx/>
              <a:buNone/>
            </a:pPr>
            <a:endParaRPr lang="sv-SE" altLang="sv-SE" sz="1200" b="1" dirty="0"/>
          </a:p>
          <a:p>
            <a:pPr>
              <a:buClrTx/>
              <a:buFontTx/>
              <a:buNone/>
            </a:pPr>
            <a:endParaRPr lang="sv-SE" altLang="sv-SE" sz="1200" dirty="0"/>
          </a:p>
          <a:p>
            <a:pPr>
              <a:buClrTx/>
              <a:buFontTx/>
              <a:buNone/>
            </a:pPr>
            <a:endParaRPr lang="sv-SE" altLang="sv-SE" sz="1200" b="1" dirty="0"/>
          </a:p>
          <a:p>
            <a:pPr>
              <a:buClrTx/>
              <a:buFontTx/>
              <a:buNone/>
            </a:pPr>
            <a:endParaRPr lang="sv-SE" altLang="sv-SE" sz="1200" b="1" dirty="0"/>
          </a:p>
          <a:p>
            <a:pPr>
              <a:buClrTx/>
              <a:buFontTx/>
              <a:buNone/>
            </a:pPr>
            <a:endParaRPr lang="sv-SE" altLang="sv-SE" sz="1200" b="1" dirty="0"/>
          </a:p>
          <a:p>
            <a:pPr>
              <a:buClrTx/>
              <a:buFontTx/>
              <a:buNone/>
            </a:pPr>
            <a:endParaRPr lang="sv-SE" altLang="sv-SE" sz="1200" b="1" dirty="0"/>
          </a:p>
          <a:p>
            <a:pPr>
              <a:buClrTx/>
              <a:buFontTx/>
              <a:buNone/>
            </a:pPr>
            <a:endParaRPr lang="sv-SE" altLang="sv-SE" sz="1200" b="1" dirty="0"/>
          </a:p>
          <a:p>
            <a:pPr>
              <a:buClrTx/>
              <a:buFontTx/>
              <a:buNone/>
            </a:pPr>
            <a:endParaRPr lang="sv-SE" altLang="sv-SE" sz="1200" b="1" dirty="0"/>
          </a:p>
          <a:p>
            <a:pPr>
              <a:buClrTx/>
              <a:buFontTx/>
              <a:buNone/>
            </a:pPr>
            <a:endParaRPr lang="sv-SE" altLang="sv-SE" sz="1200" b="1" dirty="0"/>
          </a:p>
        </p:txBody>
      </p:sp>
      <p:pic>
        <p:nvPicPr>
          <p:cNvPr id="3098" name="Picture 26" descr="Bildresultat för Lill Babs">
            <a:extLst>
              <a:ext uri="{FF2B5EF4-FFF2-40B4-BE49-F238E27FC236}">
                <a16:creationId xmlns:a16="http://schemas.microsoft.com/office/drawing/2014/main" id="{A37E07E6-4ECB-40CD-BB4D-44023D8807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1804" y="5132702"/>
            <a:ext cx="1295400" cy="9486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8" descr="Visa källbilden">
            <a:extLst>
              <a:ext uri="{FF2B5EF4-FFF2-40B4-BE49-F238E27FC236}">
                <a16:creationId xmlns:a16="http://schemas.microsoft.com/office/drawing/2014/main" id="{5C2DF62D-AA0C-4E8E-81D5-5A2F1B374A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3276" y="0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Bildobjekt 8" descr="Buss, Cartoon, TransportÃ¶ren, Buss, Buss">
            <a:extLst>
              <a:ext uri="{FF2B5EF4-FFF2-40B4-BE49-F238E27FC236}">
                <a16:creationId xmlns:a16="http://schemas.microsoft.com/office/drawing/2014/main" id="{2C606908-DAC9-435D-95BA-07E5FAD6D1A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9396" y="2184942"/>
            <a:ext cx="1211580" cy="89662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" name="Grupp 9">
            <a:extLst>
              <a:ext uri="{FF2B5EF4-FFF2-40B4-BE49-F238E27FC236}">
                <a16:creationId xmlns:a16="http://schemas.microsoft.com/office/drawing/2014/main" id="{92AF618E-511F-4648-BC2C-23C27B4530F6}"/>
              </a:ext>
            </a:extLst>
          </p:cNvPr>
          <p:cNvGrpSpPr/>
          <p:nvPr/>
        </p:nvGrpSpPr>
        <p:grpSpPr>
          <a:xfrm>
            <a:off x="1669214" y="7499403"/>
            <a:ext cx="3294062" cy="1644597"/>
            <a:chOff x="-219493" y="0"/>
            <a:chExt cx="7261569" cy="2950897"/>
          </a:xfrm>
        </p:grpSpPr>
        <p:pic>
          <p:nvPicPr>
            <p:cNvPr id="11" name="Bildobjekt 10">
              <a:extLst>
                <a:ext uri="{FF2B5EF4-FFF2-40B4-BE49-F238E27FC236}">
                  <a16:creationId xmlns:a16="http://schemas.microsoft.com/office/drawing/2014/main" id="{5046AD4F-BB94-4B86-ACB3-41DDDEFD6E5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7"/>
                </a:ext>
              </a:extLst>
            </a:blip>
            <a:stretch>
              <a:fillRect/>
            </a:stretch>
          </p:blipFill>
          <p:spPr>
            <a:xfrm>
              <a:off x="420" y="0"/>
              <a:ext cx="7041656" cy="2950897"/>
            </a:xfrm>
            <a:prstGeom prst="rect">
              <a:avLst/>
            </a:prstGeom>
          </p:spPr>
        </p:pic>
        <p:sp>
          <p:nvSpPr>
            <p:cNvPr id="12" name="Textruta 7">
              <a:extLst>
                <a:ext uri="{FF2B5EF4-FFF2-40B4-BE49-F238E27FC236}">
                  <a16:creationId xmlns:a16="http://schemas.microsoft.com/office/drawing/2014/main" id="{9C9D28C8-5286-4B7C-ADC8-3D05A3CDEC97}"/>
                </a:ext>
              </a:extLst>
            </p:cNvPr>
            <p:cNvSpPr txBox="1"/>
            <p:nvPr/>
          </p:nvSpPr>
          <p:spPr>
            <a:xfrm flipH="1">
              <a:off x="-219493" y="2411634"/>
              <a:ext cx="219493" cy="384715"/>
            </a:xfrm>
            <a:prstGeom prst="rect">
              <a:avLst/>
            </a:prstGeom>
            <a:solidFill>
              <a:prstClr val="white"/>
            </a:solidFill>
            <a:ln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9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sv-SE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4" name="Picture 2" descr="Bildresultat fÃ¶r bild pÃ¥ bjÃ¶rn">
            <a:extLst>
              <a:ext uri="{FF2B5EF4-FFF2-40B4-BE49-F238E27FC236}">
                <a16:creationId xmlns:a16="http://schemas.microsoft.com/office/drawing/2014/main" id="{3C644C30-A3AE-4E39-8209-93437AC19D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8118" y="3604693"/>
            <a:ext cx="1639086" cy="1154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</Words>
  <Application>Microsoft Office PowerPoint</Application>
  <PresentationFormat>Bildspel på skärmen (4:3)</PresentationFormat>
  <Paragraphs>41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Standardformgivning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VYKORT </dc:title>
  <dc:creator>LS</dc:creator>
  <cp:lastModifiedBy>inger hammarberg</cp:lastModifiedBy>
  <cp:revision>70</cp:revision>
  <cp:lastPrinted>2019-08-26T08:37:02Z</cp:lastPrinted>
  <dcterms:created xsi:type="dcterms:W3CDTF">2016-03-10T09:26:44Z</dcterms:created>
  <dcterms:modified xsi:type="dcterms:W3CDTF">2019-08-26T08:37:52Z</dcterms:modified>
</cp:coreProperties>
</file>